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7" r:id="rId2"/>
    <p:sldId id="258" r:id="rId3"/>
    <p:sldId id="260" r:id="rId4"/>
    <p:sldId id="261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411760" y="692696"/>
            <a:ext cx="6347048" cy="5415880"/>
          </a:xfrm>
        </p:spPr>
        <p:txBody>
          <a:bodyPr>
            <a:noAutofit/>
          </a:bodyPr>
          <a:lstStyle/>
          <a:p>
            <a:r>
              <a:rPr lang="en-US" sz="4800" b="1" dirty="0">
                <a:solidFill>
                  <a:srgbClr val="FF0000"/>
                </a:solidFill>
              </a:rPr>
              <a:t>P</a:t>
            </a:r>
            <a:r>
              <a:rPr lang="en-US" sz="4800" b="1" dirty="0"/>
              <a:t>eer pressure</a:t>
            </a:r>
          </a:p>
          <a:p>
            <a:r>
              <a:rPr lang="en-US" sz="4800" b="1" dirty="0">
                <a:solidFill>
                  <a:srgbClr val="FF0000"/>
                </a:solidFill>
              </a:rPr>
              <a:t>R</a:t>
            </a:r>
            <a:r>
              <a:rPr lang="en-US" sz="4800" b="1" dirty="0"/>
              <a:t>elax</a:t>
            </a:r>
          </a:p>
          <a:p>
            <a:r>
              <a:rPr lang="en-US" sz="4800" b="1" dirty="0">
                <a:solidFill>
                  <a:srgbClr val="FF0000"/>
                </a:solidFill>
              </a:rPr>
              <a:t>O</a:t>
            </a:r>
            <a:r>
              <a:rPr lang="en-US" sz="4800" b="1" dirty="0"/>
              <a:t>verwhelmed</a:t>
            </a:r>
          </a:p>
          <a:p>
            <a:r>
              <a:rPr lang="en-US" sz="4800" b="1" dirty="0">
                <a:solidFill>
                  <a:srgbClr val="FF0000"/>
                </a:solidFill>
              </a:rPr>
              <a:t>B</a:t>
            </a:r>
            <a:r>
              <a:rPr lang="en-US" sz="4800" b="1" dirty="0"/>
              <a:t>ully</a:t>
            </a:r>
          </a:p>
          <a:p>
            <a:r>
              <a:rPr lang="en-US" sz="4800" b="1" dirty="0">
                <a:solidFill>
                  <a:srgbClr val="FF0000"/>
                </a:solidFill>
              </a:rPr>
              <a:t>L</a:t>
            </a:r>
            <a:r>
              <a:rPr lang="en-US" sz="4800" b="1" dirty="0"/>
              <a:t>onely</a:t>
            </a:r>
          </a:p>
          <a:p>
            <a:r>
              <a:rPr lang="en-US" sz="4800" b="1" dirty="0">
                <a:solidFill>
                  <a:srgbClr val="FF0000"/>
                </a:solidFill>
              </a:rPr>
              <a:t>E</a:t>
            </a:r>
            <a:r>
              <a:rPr lang="en-US" sz="4800" b="1" dirty="0"/>
              <a:t>xams</a:t>
            </a:r>
          </a:p>
          <a:p>
            <a:r>
              <a:rPr lang="en-US" sz="4800" b="1" dirty="0">
                <a:solidFill>
                  <a:srgbClr val="FF0000"/>
                </a:solidFill>
              </a:rPr>
              <a:t>M</a:t>
            </a:r>
            <a:r>
              <a:rPr lang="en-US" sz="4800" b="1" dirty="0"/>
              <a:t>ad at</a:t>
            </a:r>
            <a:endParaRPr lang="ru-RU" sz="4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Who can you share your problems with?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Friends</a:t>
            </a:r>
          </a:p>
          <a:p>
            <a:r>
              <a:rPr lang="en-US" sz="4800" dirty="0"/>
              <a:t>Parents</a:t>
            </a:r>
          </a:p>
          <a:p>
            <a:r>
              <a:rPr lang="en-US" sz="4800" dirty="0"/>
              <a:t>Teachers</a:t>
            </a:r>
          </a:p>
          <a:p>
            <a:r>
              <a:rPr lang="en-US" sz="4800" dirty="0"/>
              <a:t>Specialists (psychologists, social care teacher)</a:t>
            </a:r>
            <a:endParaRPr lang="ru-RU" sz="4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548680"/>
            <a:ext cx="7851648" cy="1067544"/>
          </a:xfrm>
        </p:spPr>
        <p:txBody>
          <a:bodyPr>
            <a:normAutofit/>
          </a:bodyPr>
          <a:lstStyle/>
          <a:p>
            <a:r>
              <a:rPr lang="en-US" dirty="0"/>
              <a:t>HELP LINE (Child Line)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1628800"/>
            <a:ext cx="8280920" cy="4824536"/>
          </a:xfrm>
        </p:spPr>
        <p:txBody>
          <a:bodyPr>
            <a:noAutofit/>
          </a:bodyPr>
          <a:lstStyle/>
          <a:p>
            <a:pPr algn="l"/>
            <a:r>
              <a:rPr lang="en-US" sz="4000" dirty="0"/>
              <a:t>AIM – to learn more about Child Line and such-like </a:t>
            </a:r>
            <a:r>
              <a:rPr lang="en-US" sz="4000" dirty="0" err="1"/>
              <a:t>organisations</a:t>
            </a:r>
            <a:endParaRPr lang="en-US" sz="4000" dirty="0"/>
          </a:p>
          <a:p>
            <a:pPr algn="l"/>
            <a:r>
              <a:rPr lang="en-US" sz="4000" dirty="0"/>
              <a:t>TASKS:</a:t>
            </a:r>
          </a:p>
          <a:p>
            <a:pPr algn="l">
              <a:buFont typeface="Arial" pitchFamily="34" charset="0"/>
              <a:buChar char="•"/>
            </a:pPr>
            <a:r>
              <a:rPr lang="en-US" sz="4000" dirty="0"/>
              <a:t>To read the text about Child Line</a:t>
            </a:r>
          </a:p>
          <a:p>
            <a:pPr algn="l">
              <a:buFont typeface="Arial" pitchFamily="34" charset="0"/>
              <a:buChar char="•"/>
            </a:pPr>
            <a:r>
              <a:rPr lang="en-US" sz="4000" dirty="0"/>
              <a:t>To revise vocabulary</a:t>
            </a:r>
          </a:p>
          <a:p>
            <a:pPr algn="l">
              <a:buFont typeface="Arial" pitchFamily="34" charset="0"/>
              <a:buChar char="•"/>
            </a:pPr>
            <a:r>
              <a:rPr lang="en-US" sz="4000" dirty="0"/>
              <a:t>To make up a project about a helpline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061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980728"/>
            <a:ext cx="9144000" cy="5112568"/>
          </a:xfrm>
        </p:spPr>
        <p:txBody>
          <a:bodyPr numCol="2">
            <a:normAutofit lnSpcReduction="10000"/>
          </a:bodyPr>
          <a:lstStyle/>
          <a:p>
            <a:r>
              <a:rPr lang="en-US" sz="4800" dirty="0"/>
              <a:t>confidential</a:t>
            </a:r>
          </a:p>
          <a:p>
            <a:r>
              <a:rPr lang="en-US" sz="4800" dirty="0"/>
              <a:t>bullying</a:t>
            </a:r>
          </a:p>
          <a:p>
            <a:r>
              <a:rPr lang="en-US" sz="4800" dirty="0"/>
              <a:t>shelter</a:t>
            </a:r>
          </a:p>
          <a:p>
            <a:r>
              <a:rPr lang="en-US" sz="4800" dirty="0"/>
              <a:t>fundraise`</a:t>
            </a:r>
          </a:p>
          <a:p>
            <a:r>
              <a:rPr lang="en-US" sz="4800" dirty="0"/>
              <a:t>further</a:t>
            </a:r>
          </a:p>
          <a:p>
            <a:r>
              <a:rPr lang="en-US" sz="4800" dirty="0"/>
              <a:t>volunteering</a:t>
            </a:r>
          </a:p>
          <a:p>
            <a:pPr>
              <a:buNone/>
            </a:pPr>
            <a:r>
              <a:rPr lang="en-US" sz="4000" dirty="0">
                <a:solidFill>
                  <a:schemeClr val="tx2"/>
                </a:solidFill>
              </a:rPr>
              <a:t>Private</a:t>
            </a:r>
          </a:p>
          <a:p>
            <a:pPr>
              <a:buNone/>
            </a:pPr>
            <a:r>
              <a:rPr lang="en-US" sz="4000" dirty="0" err="1">
                <a:solidFill>
                  <a:schemeClr val="tx2"/>
                </a:solidFill>
              </a:rPr>
              <a:t>Terrorising</a:t>
            </a:r>
            <a:endParaRPr lang="en-US" sz="4000" dirty="0">
              <a:solidFill>
                <a:schemeClr val="tx2"/>
              </a:solidFill>
            </a:endParaRPr>
          </a:p>
          <a:p>
            <a:pPr>
              <a:buNone/>
            </a:pPr>
            <a:r>
              <a:rPr lang="en-US" sz="4000" dirty="0">
                <a:solidFill>
                  <a:schemeClr val="tx2"/>
                </a:solidFill>
              </a:rPr>
              <a:t>Protection/somewhere to live</a:t>
            </a:r>
          </a:p>
          <a:p>
            <a:pPr>
              <a:buNone/>
            </a:pPr>
            <a:r>
              <a:rPr lang="en-US" sz="4000" dirty="0">
                <a:solidFill>
                  <a:schemeClr val="tx2"/>
                </a:solidFill>
              </a:rPr>
              <a:t>Collect money</a:t>
            </a:r>
          </a:p>
          <a:p>
            <a:pPr>
              <a:buNone/>
            </a:pPr>
            <a:r>
              <a:rPr lang="en-US" sz="4000" dirty="0">
                <a:solidFill>
                  <a:schemeClr val="tx2"/>
                </a:solidFill>
              </a:rPr>
              <a:t>Extra</a:t>
            </a:r>
          </a:p>
          <a:p>
            <a:pPr>
              <a:buNone/>
            </a:pPr>
            <a:r>
              <a:rPr lang="en-US" sz="4000" dirty="0">
                <a:solidFill>
                  <a:schemeClr val="tx2"/>
                </a:solidFill>
              </a:rPr>
              <a:t>Offering unpaid help</a:t>
            </a:r>
            <a:endParaRPr lang="ru-RU" sz="40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166</TotalTime>
  <Words>85</Words>
  <Application>Microsoft Office PowerPoint</Application>
  <PresentationFormat>Экран (4:3)</PresentationFormat>
  <Paragraphs>30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9" baseType="lpstr">
      <vt:lpstr>Arial</vt:lpstr>
      <vt:lpstr>Calibri</vt:lpstr>
      <vt:lpstr>Constantia</vt:lpstr>
      <vt:lpstr>Wingdings 2</vt:lpstr>
      <vt:lpstr>Поток</vt:lpstr>
      <vt:lpstr>Презентация PowerPoint</vt:lpstr>
      <vt:lpstr>Who can you share your problems with?</vt:lpstr>
      <vt:lpstr>HELP LINE (Child Line)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Администратор</dc:creator>
  <cp:lastModifiedBy>М видео</cp:lastModifiedBy>
  <cp:revision>18</cp:revision>
  <dcterms:created xsi:type="dcterms:W3CDTF">2017-01-22T13:01:43Z</dcterms:created>
  <dcterms:modified xsi:type="dcterms:W3CDTF">2017-02-12T18:32:26Z</dcterms:modified>
</cp:coreProperties>
</file>